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3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58" r:id="rId13"/>
    <p:sldId id="259" r:id="rId14"/>
    <p:sldId id="261" r:id="rId15"/>
    <p:sldId id="273" r:id="rId16"/>
    <p:sldId id="274" r:id="rId17"/>
    <p:sldId id="275" r:id="rId18"/>
    <p:sldId id="276" r:id="rId19"/>
    <p:sldId id="277" r:id="rId20"/>
    <p:sldId id="278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1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0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6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6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21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1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98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10/10/2022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8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10/10/2022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82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5ECE5-417B-7503-8DED-3785B86E0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762000"/>
            <a:ext cx="3048001" cy="3048000"/>
          </a:xfrm>
        </p:spPr>
        <p:txBody>
          <a:bodyPr>
            <a:normAutofit/>
          </a:bodyPr>
          <a:lstStyle/>
          <a:p>
            <a:pPr algn="l"/>
            <a:r>
              <a:rPr lang="en-IN" sz="4400"/>
              <a:t>JOINS IN POWER BI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0B0D064-49EC-422C-B83B-1EF01546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BD10BA-973B-4A2D-B0D3-232F303E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87A88DB-DE70-4706-9273-203D5AD3C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A99C8FD-E836-4A5D-A41C-145B88F0E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16" name="Video 15" descr="A bright light in the sky&#10;&#10;Description automatically generated with low confidence">
            <a:extLst>
              <a:ext uri="{FF2B5EF4-FFF2-40B4-BE49-F238E27FC236}">
                <a16:creationId xmlns:a16="http://schemas.microsoft.com/office/drawing/2014/main" id="{CB85926E-322C-95EE-A9A1-CC3E5F362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09" r="1" b="1"/>
          <a:stretch/>
        </p:blipFill>
        <p:spPr>
          <a:xfrm>
            <a:off x="4571999" y="2509478"/>
            <a:ext cx="3268135" cy="1830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9F5CF1-F863-CE75-1740-689155AD4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74" y="1397678"/>
            <a:ext cx="7282738" cy="40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0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1D3DE9E-F9E2-5833-6770-85DEA5068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24" y="811625"/>
            <a:ext cx="9306221" cy="5234750"/>
          </a:xfrm>
        </p:spPr>
      </p:pic>
    </p:spTree>
    <p:extLst>
      <p:ext uri="{BB962C8B-B14F-4D97-AF65-F5344CB8AC3E}">
        <p14:creationId xmlns:p14="http://schemas.microsoft.com/office/powerpoint/2010/main" val="143566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3F75-DC50-56D8-281E-539C79E3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24" y="157309"/>
            <a:ext cx="10668000" cy="1524000"/>
          </a:xfrm>
        </p:spPr>
        <p:txBody>
          <a:bodyPr/>
          <a:lstStyle/>
          <a:p>
            <a:pPr algn="ctr"/>
            <a:r>
              <a:rPr lang="en-IN" dirty="0"/>
              <a:t>DUPLICATES IN JOIN</a:t>
            </a:r>
          </a:p>
        </p:txBody>
      </p:sp>
      <p:pic>
        <p:nvPicPr>
          <p:cNvPr id="4" name="Content Placeholder 6" descr="Chart, bubble chart&#10;&#10;Description automatically generated">
            <a:extLst>
              <a:ext uri="{FF2B5EF4-FFF2-40B4-BE49-F238E27FC236}">
                <a16:creationId xmlns:a16="http://schemas.microsoft.com/office/drawing/2014/main" id="{0BFF4C4A-F3F1-3772-E428-3B1878A56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1098486" y="1292625"/>
            <a:ext cx="9827076" cy="491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3E7D990-C3D4-DFB9-F058-974A66FC6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54" y="634482"/>
            <a:ext cx="9464842" cy="5323974"/>
          </a:xfrm>
        </p:spPr>
      </p:pic>
    </p:spTree>
    <p:extLst>
      <p:ext uri="{BB962C8B-B14F-4D97-AF65-F5344CB8AC3E}">
        <p14:creationId xmlns:p14="http://schemas.microsoft.com/office/powerpoint/2010/main" val="170498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4B841EC0-BA3B-4665-4390-19CDE3468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1" y="630553"/>
            <a:ext cx="9950033" cy="5596894"/>
          </a:xfrm>
        </p:spPr>
      </p:pic>
    </p:spTree>
    <p:extLst>
      <p:ext uri="{BB962C8B-B14F-4D97-AF65-F5344CB8AC3E}">
        <p14:creationId xmlns:p14="http://schemas.microsoft.com/office/powerpoint/2010/main" val="10964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D6A5-3BA1-B857-6151-B11F2964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13" y="213633"/>
            <a:ext cx="10668000" cy="1524000"/>
          </a:xfrm>
        </p:spPr>
        <p:txBody>
          <a:bodyPr/>
          <a:lstStyle/>
          <a:p>
            <a:pPr algn="ctr"/>
            <a:r>
              <a:rPr lang="en-IN" dirty="0"/>
              <a:t>JOINS ON MULTIPLE FIELDS</a:t>
            </a:r>
          </a:p>
        </p:txBody>
      </p:sp>
      <p:pic>
        <p:nvPicPr>
          <p:cNvPr id="5" name="Content Placeholder 4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265D6FE9-A555-505E-2BA7-87DD91309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83" y="1456266"/>
            <a:ext cx="8688233" cy="4770722"/>
          </a:xfrm>
        </p:spPr>
      </p:pic>
    </p:spTree>
    <p:extLst>
      <p:ext uri="{BB962C8B-B14F-4D97-AF65-F5344CB8AC3E}">
        <p14:creationId xmlns:p14="http://schemas.microsoft.com/office/powerpoint/2010/main" val="2165862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AD1A9F6B-16AB-D5D6-424E-98D2053E2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73" y="725025"/>
            <a:ext cx="9614131" cy="5407949"/>
          </a:xfrm>
        </p:spPr>
      </p:pic>
    </p:spTree>
    <p:extLst>
      <p:ext uri="{BB962C8B-B14F-4D97-AF65-F5344CB8AC3E}">
        <p14:creationId xmlns:p14="http://schemas.microsoft.com/office/powerpoint/2010/main" val="1465560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79EA12F-63AF-AD04-91C1-E305B3FCC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32" y="664668"/>
            <a:ext cx="9828735" cy="5528664"/>
          </a:xfrm>
        </p:spPr>
      </p:pic>
    </p:spTree>
    <p:extLst>
      <p:ext uri="{BB962C8B-B14F-4D97-AF65-F5344CB8AC3E}">
        <p14:creationId xmlns:p14="http://schemas.microsoft.com/office/powerpoint/2010/main" val="151377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F089DD41-F068-EB36-89CC-CB9D93D2B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6" y="732898"/>
            <a:ext cx="9586139" cy="5392203"/>
          </a:xfrm>
        </p:spPr>
      </p:pic>
    </p:spTree>
    <p:extLst>
      <p:ext uri="{BB962C8B-B14F-4D97-AF65-F5344CB8AC3E}">
        <p14:creationId xmlns:p14="http://schemas.microsoft.com/office/powerpoint/2010/main" val="1188590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F7080DF7-A7F8-E832-4E6E-391186929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24" y="871982"/>
            <a:ext cx="9091617" cy="5114035"/>
          </a:xfrm>
        </p:spPr>
      </p:pic>
    </p:spTree>
    <p:extLst>
      <p:ext uri="{BB962C8B-B14F-4D97-AF65-F5344CB8AC3E}">
        <p14:creationId xmlns:p14="http://schemas.microsoft.com/office/powerpoint/2010/main" val="4232213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A59782-41A8-6054-10A8-2CB65EF02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24" y="1017036"/>
            <a:ext cx="9072956" cy="5103538"/>
          </a:xfrm>
        </p:spPr>
      </p:pic>
    </p:spTree>
    <p:extLst>
      <p:ext uri="{BB962C8B-B14F-4D97-AF65-F5344CB8AC3E}">
        <p14:creationId xmlns:p14="http://schemas.microsoft.com/office/powerpoint/2010/main" val="129549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A10F58C3-AF99-140F-D7B2-AE230EFBD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56" y="1007705"/>
            <a:ext cx="9520826" cy="5355465"/>
          </a:xfrm>
        </p:spPr>
      </p:pic>
    </p:spTree>
    <p:extLst>
      <p:ext uri="{BB962C8B-B14F-4D97-AF65-F5344CB8AC3E}">
        <p14:creationId xmlns:p14="http://schemas.microsoft.com/office/powerpoint/2010/main" val="1737726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93F2-DCF8-B486-1B91-7AD1E7094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530" y="398106"/>
            <a:ext cx="10668000" cy="1524000"/>
          </a:xfrm>
        </p:spPr>
        <p:txBody>
          <a:bodyPr/>
          <a:lstStyle/>
          <a:p>
            <a:r>
              <a:rPr lang="en-IN" dirty="0"/>
              <a:t>CARDINALITY (JOINS) IN POWER BI</a:t>
            </a: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50221439-30D5-3907-1DF4-819BC79EE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160" y="1589118"/>
            <a:ext cx="8920456" cy="446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716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062" name="Rectangle 1061">
            <a:extLst>
              <a:ext uri="{FF2B5EF4-FFF2-40B4-BE49-F238E27FC236}">
                <a16:creationId xmlns:a16="http://schemas.microsoft.com/office/drawing/2014/main" id="{C8742881-39E4-4A95-883C-92BEB90E5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12753C3-F353-EDCB-DB7B-60D83C11E9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9703"/>
          <a:stretch/>
        </p:blipFill>
        <p:spPr bwMode="auto">
          <a:xfrm>
            <a:off x="1" y="10"/>
            <a:ext cx="1219199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Freeform: Shape 1063">
            <a:extLst>
              <a:ext uri="{FF2B5EF4-FFF2-40B4-BE49-F238E27FC236}">
                <a16:creationId xmlns:a16="http://schemas.microsoft.com/office/drawing/2014/main" id="{EE8087F3-C79C-45B6-B920-0683B8599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D5870DA8-9099-4A8F-A7A7-4C328AB66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913098"/>
            <a:ext cx="3637107" cy="944903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50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F15680D9-A85E-49DF-B973-30080D685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29359"/>
            <a:ext cx="4333874" cy="1028642"/>
          </a:xfrm>
          <a:custGeom>
            <a:avLst/>
            <a:gdLst>
              <a:gd name="connsiteX0" fmla="*/ 1576991 w 5038078"/>
              <a:gd name="connsiteY0" fmla="*/ 210 h 1238015"/>
              <a:gd name="connsiteX1" fmla="*/ 3403320 w 5038078"/>
              <a:gd name="connsiteY1" fmla="*/ 272125 h 1238015"/>
              <a:gd name="connsiteX2" fmla="*/ 4672870 w 5038078"/>
              <a:gd name="connsiteY2" fmla="*/ 693604 h 1238015"/>
              <a:gd name="connsiteX3" fmla="*/ 5038078 w 5038078"/>
              <a:gd name="connsiteY3" fmla="*/ 795929 h 1238015"/>
              <a:gd name="connsiteX4" fmla="*/ 5038078 w 5038078"/>
              <a:gd name="connsiteY4" fmla="*/ 1238015 h 1238015"/>
              <a:gd name="connsiteX5" fmla="*/ 0 w 5038078"/>
              <a:gd name="connsiteY5" fmla="*/ 1238015 h 1238015"/>
              <a:gd name="connsiteX6" fmla="*/ 19230 w 5038078"/>
              <a:gd name="connsiteY6" fmla="*/ 1159819 h 1238015"/>
              <a:gd name="connsiteX7" fmla="*/ 382219 w 5038078"/>
              <a:gd name="connsiteY7" fmla="*/ 334180 h 1238015"/>
              <a:gd name="connsiteX8" fmla="*/ 1315784 w 5038078"/>
              <a:gd name="connsiteY8" fmla="*/ 1388 h 1238015"/>
              <a:gd name="connsiteX9" fmla="*/ 1576991 w 5038078"/>
              <a:gd name="connsiteY9" fmla="*/ 210 h 123801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129518"/>
              <a:gd name="connsiteY0" fmla="*/ 1237805 h 1329245"/>
              <a:gd name="connsiteX1" fmla="*/ 19230 w 5129518"/>
              <a:gd name="connsiteY1" fmla="*/ 1159609 h 1329245"/>
              <a:gd name="connsiteX2" fmla="*/ 382219 w 5129518"/>
              <a:gd name="connsiteY2" fmla="*/ 333970 h 1329245"/>
              <a:gd name="connsiteX3" fmla="*/ 1315784 w 5129518"/>
              <a:gd name="connsiteY3" fmla="*/ 1178 h 1329245"/>
              <a:gd name="connsiteX4" fmla="*/ 1576991 w 5129518"/>
              <a:gd name="connsiteY4" fmla="*/ 0 h 1329245"/>
              <a:gd name="connsiteX5" fmla="*/ 3403320 w 5129518"/>
              <a:gd name="connsiteY5" fmla="*/ 271915 h 1329245"/>
              <a:gd name="connsiteX6" fmla="*/ 4672870 w 5129518"/>
              <a:gd name="connsiteY6" fmla="*/ 693394 h 1329245"/>
              <a:gd name="connsiteX7" fmla="*/ 5038078 w 5129518"/>
              <a:gd name="connsiteY7" fmla="*/ 795719 h 1329245"/>
              <a:gd name="connsiteX8" fmla="*/ 5129518 w 5129518"/>
              <a:gd name="connsiteY8" fmla="*/ 1329245 h 1329245"/>
              <a:gd name="connsiteX0" fmla="*/ 0 w 5049689"/>
              <a:gd name="connsiteY0" fmla="*/ 1237805 h 1423588"/>
              <a:gd name="connsiteX1" fmla="*/ 19230 w 5049689"/>
              <a:gd name="connsiteY1" fmla="*/ 1159609 h 1423588"/>
              <a:gd name="connsiteX2" fmla="*/ 382219 w 5049689"/>
              <a:gd name="connsiteY2" fmla="*/ 333970 h 1423588"/>
              <a:gd name="connsiteX3" fmla="*/ 1315784 w 5049689"/>
              <a:gd name="connsiteY3" fmla="*/ 1178 h 1423588"/>
              <a:gd name="connsiteX4" fmla="*/ 1576991 w 5049689"/>
              <a:gd name="connsiteY4" fmla="*/ 0 h 1423588"/>
              <a:gd name="connsiteX5" fmla="*/ 3403320 w 5049689"/>
              <a:gd name="connsiteY5" fmla="*/ 271915 h 1423588"/>
              <a:gd name="connsiteX6" fmla="*/ 4672870 w 5049689"/>
              <a:gd name="connsiteY6" fmla="*/ 693394 h 1423588"/>
              <a:gd name="connsiteX7" fmla="*/ 5038078 w 5049689"/>
              <a:gd name="connsiteY7" fmla="*/ 795719 h 1423588"/>
              <a:gd name="connsiteX8" fmla="*/ 5049689 w 5049689"/>
              <a:gd name="connsiteY8" fmla="*/ 1423588 h 1423588"/>
              <a:gd name="connsiteX0" fmla="*/ 0 w 5038078"/>
              <a:gd name="connsiteY0" fmla="*/ 1237805 h 1237805"/>
              <a:gd name="connsiteX1" fmla="*/ 19230 w 5038078"/>
              <a:gd name="connsiteY1" fmla="*/ 1159609 h 1237805"/>
              <a:gd name="connsiteX2" fmla="*/ 382219 w 5038078"/>
              <a:gd name="connsiteY2" fmla="*/ 333970 h 1237805"/>
              <a:gd name="connsiteX3" fmla="*/ 1315784 w 5038078"/>
              <a:gd name="connsiteY3" fmla="*/ 1178 h 1237805"/>
              <a:gd name="connsiteX4" fmla="*/ 1576991 w 5038078"/>
              <a:gd name="connsiteY4" fmla="*/ 0 h 1237805"/>
              <a:gd name="connsiteX5" fmla="*/ 3403320 w 5038078"/>
              <a:gd name="connsiteY5" fmla="*/ 271915 h 1237805"/>
              <a:gd name="connsiteX6" fmla="*/ 4672870 w 5038078"/>
              <a:gd name="connsiteY6" fmla="*/ 693394 h 1237805"/>
              <a:gd name="connsiteX7" fmla="*/ 5038078 w 5038078"/>
              <a:gd name="connsiteY7" fmla="*/ 795719 h 123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078" h="1237805">
                <a:moveTo>
                  <a:pt x="0" y="1237805"/>
                </a:moveTo>
                <a:lnTo>
                  <a:pt x="19230" y="1159609"/>
                </a:lnTo>
                <a:cubicBezTo>
                  <a:pt x="96961" y="850027"/>
                  <a:pt x="191605" y="533778"/>
                  <a:pt x="382219" y="333970"/>
                </a:cubicBezTo>
                <a:cubicBezTo>
                  <a:pt x="619171" y="85526"/>
                  <a:pt x="977934" y="5774"/>
                  <a:pt x="1315784" y="1178"/>
                </a:cubicBezTo>
                <a:lnTo>
                  <a:pt x="1576991" y="0"/>
                </a:lnTo>
                <a:cubicBezTo>
                  <a:pt x="2190813" y="3698"/>
                  <a:pt x="2830589" y="57744"/>
                  <a:pt x="3403320" y="271915"/>
                </a:cubicBezTo>
                <a:cubicBezTo>
                  <a:pt x="3828046" y="430728"/>
                  <a:pt x="4248519" y="568281"/>
                  <a:pt x="4672870" y="693394"/>
                </a:cubicBezTo>
                <a:lnTo>
                  <a:pt x="5038078" y="795719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3298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B6210BE1-4B06-3F2F-95E7-31143E2AA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46" y="1073020"/>
            <a:ext cx="8988981" cy="5056302"/>
          </a:xfrm>
        </p:spPr>
      </p:pic>
    </p:spTree>
    <p:extLst>
      <p:ext uri="{BB962C8B-B14F-4D97-AF65-F5344CB8AC3E}">
        <p14:creationId xmlns:p14="http://schemas.microsoft.com/office/powerpoint/2010/main" val="28582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560EAFB-ABF3-65FB-015D-6FCB09F17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35" y="699795"/>
            <a:ext cx="9231576" cy="5192762"/>
          </a:xfrm>
        </p:spPr>
      </p:pic>
    </p:spTree>
    <p:extLst>
      <p:ext uri="{BB962C8B-B14F-4D97-AF65-F5344CB8AC3E}">
        <p14:creationId xmlns:p14="http://schemas.microsoft.com/office/powerpoint/2010/main" val="251333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B46B0CF-7683-0DE0-8D4F-5AE810AD8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03" y="923730"/>
            <a:ext cx="9259568" cy="5208507"/>
          </a:xfrm>
        </p:spPr>
      </p:pic>
    </p:spTree>
    <p:extLst>
      <p:ext uri="{BB962C8B-B14F-4D97-AF65-F5344CB8AC3E}">
        <p14:creationId xmlns:p14="http://schemas.microsoft.com/office/powerpoint/2010/main" val="403014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6AB57D59-F74E-E1A4-792F-C5925BE03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8" y="811763"/>
            <a:ext cx="9343544" cy="5255744"/>
          </a:xfrm>
        </p:spPr>
      </p:pic>
    </p:spTree>
    <p:extLst>
      <p:ext uri="{BB962C8B-B14F-4D97-AF65-F5344CB8AC3E}">
        <p14:creationId xmlns:p14="http://schemas.microsoft.com/office/powerpoint/2010/main" val="215486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2A7CA0-8F09-AE40-5C22-4FFA7D5C2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87" y="970383"/>
            <a:ext cx="9063625" cy="5098289"/>
          </a:xfrm>
        </p:spPr>
      </p:pic>
    </p:spTree>
    <p:extLst>
      <p:ext uri="{BB962C8B-B14F-4D97-AF65-F5344CB8AC3E}">
        <p14:creationId xmlns:p14="http://schemas.microsoft.com/office/powerpoint/2010/main" val="58519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FEBBE4BE-F74D-0521-B485-B3ED0CA1F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66" y="648922"/>
            <a:ext cx="9884719" cy="5560155"/>
          </a:xfrm>
        </p:spPr>
      </p:pic>
    </p:spTree>
    <p:extLst>
      <p:ext uri="{BB962C8B-B14F-4D97-AF65-F5344CB8AC3E}">
        <p14:creationId xmlns:p14="http://schemas.microsoft.com/office/powerpoint/2010/main" val="297079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253BF338-99A9-CBAF-7EDD-6B6A54279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88" y="801128"/>
            <a:ext cx="9343544" cy="5255744"/>
          </a:xfrm>
        </p:spPr>
      </p:pic>
    </p:spTree>
    <p:extLst>
      <p:ext uri="{BB962C8B-B14F-4D97-AF65-F5344CB8AC3E}">
        <p14:creationId xmlns:p14="http://schemas.microsoft.com/office/powerpoint/2010/main" val="1686415768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1"/>
      </a:lt2>
      <a:accent1>
        <a:srgbClr val="E729A9"/>
      </a:accent1>
      <a:accent2>
        <a:srgbClr val="C417D5"/>
      </a:accent2>
      <a:accent3>
        <a:srgbClr val="8729E7"/>
      </a:accent3>
      <a:accent4>
        <a:srgbClr val="3528D8"/>
      </a:accent4>
      <a:accent5>
        <a:srgbClr val="296AE7"/>
      </a:accent5>
      <a:accent6>
        <a:srgbClr val="17A7D5"/>
      </a:accent6>
      <a:hlink>
        <a:srgbClr val="3F55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18</Words>
  <Application>Microsoft Office PowerPoint</Application>
  <PresentationFormat>Widescreen</PresentationFormat>
  <Paragraphs>4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</vt:lpstr>
      <vt:lpstr>Avenir Next LT Pro Light</vt:lpstr>
      <vt:lpstr>Sitka Subheading</vt:lpstr>
      <vt:lpstr>PebbleVTI</vt:lpstr>
      <vt:lpstr>JOINS IN POWER 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DUPLICATES IN JOIN</vt:lpstr>
      <vt:lpstr>PowerPoint Presentation</vt:lpstr>
      <vt:lpstr>PowerPoint Presentation</vt:lpstr>
      <vt:lpstr>JOINS ON MULTIPLE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CARDINALITY (JOINS) IN POWER BI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JOINS IN POWER BI</dc:title>
  <dc:creator>Anand Jha</dc:creator>
  <cp:lastModifiedBy>Anand Jha</cp:lastModifiedBy>
  <cp:revision>1</cp:revision>
  <dcterms:created xsi:type="dcterms:W3CDTF">2022-10-09T20:57:43Z</dcterms:created>
  <dcterms:modified xsi:type="dcterms:W3CDTF">2022-10-09T21:35:49Z</dcterms:modified>
</cp:coreProperties>
</file>